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58" r:id="rId3"/>
    <p:sldId id="271" r:id="rId4"/>
    <p:sldId id="266" r:id="rId5"/>
    <p:sldId id="272" r:id="rId6"/>
    <p:sldId id="274" r:id="rId7"/>
    <p:sldId id="269" r:id="rId8"/>
    <p:sldId id="273" r:id="rId9"/>
    <p:sldId id="265" r:id="rId10"/>
    <p:sldId id="267" r:id="rId11"/>
    <p:sldId id="264" r:id="rId1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81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315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9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04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58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45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1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649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5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76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18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B1F5A-11EA-6240-BCAC-CEB2FAEB7F39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CBB2E-E9F5-6546-8282-9A10C147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36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65018" y="178276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dirty="0" smtClean="0"/>
              <a:t>夏休みを振り返って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7/26</a:t>
            </a:r>
            <a:r>
              <a:rPr kumimoji="1" lang="ja-JP" altLang="en-US" dirty="0" smtClean="0"/>
              <a:t>～　２年生職場体験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8/7</a:t>
            </a:r>
            <a:r>
              <a:rPr kumimoji="1" lang="ja-JP" altLang="en-US" dirty="0" smtClean="0"/>
              <a:t>　</a:t>
            </a:r>
            <a:r>
              <a:rPr lang="ja-JP" altLang="en-US" dirty="0" smtClean="0"/>
              <a:t>エコグリーン</a:t>
            </a:r>
            <a:r>
              <a:rPr lang="ja-JP" altLang="en-US" dirty="0"/>
              <a:t>夏渡の草刈り</a:t>
            </a:r>
            <a:r>
              <a:rPr lang="ja-JP" altLang="en-US" dirty="0" smtClean="0"/>
              <a:t>ボランティア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・体育祭準備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・部活動の練習や試合　（シニア１回戦勝利</a:t>
            </a:r>
            <a:r>
              <a:rPr kumimoji="1" lang="en-US" altLang="ja-JP" dirty="0" smtClean="0"/>
              <a:t>!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・学習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・家でのお仕事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・家族とのかかわり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/>
              <a:t>第８回全校朝会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　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587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これからの北条中学校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6000" dirty="0" smtClean="0"/>
              <a:t>お互いが自由を望んでいることを</a:t>
            </a:r>
            <a:r>
              <a:rPr lang="ja-JP" altLang="en-US" sz="6000" dirty="0"/>
              <a:t>認め合いながら、自由に自分をつくって</a:t>
            </a:r>
            <a:r>
              <a:rPr lang="ja-JP" altLang="en-US" sz="6000" dirty="0" smtClean="0"/>
              <a:t>いく学校をみんなでつくっていこう</a:t>
            </a:r>
            <a:endParaRPr kumimoji="1" lang="ja-JP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98888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自由に自分をつくるための一つ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１　校長室を学習室と兼ねます。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２　「授業時間中は、教室（指示された場所）か、保健室（具合の悪いとき）か、学習室（自習）のいずれかにいる」ことにします。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ja-JP" dirty="0" smtClean="0"/>
              <a:t>　</a:t>
            </a:r>
            <a:r>
              <a:rPr kumimoji="1" lang="ja-JP" altLang="en-US" dirty="0" smtClean="0"/>
              <a:t>＊保健室と学習室では、教室と同様の学習（先生から教えてもらったり、みんなで話し合ったり）は難しい。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609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5049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さて、自分は自由だなと思いますか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27207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ja-JP" dirty="0"/>
              <a:t>　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ja-JP" dirty="0"/>
              <a:t>　</a:t>
            </a:r>
            <a:r>
              <a:rPr lang="ja-JP" altLang="en-US" dirty="0" smtClean="0"/>
              <a:t>　</a:t>
            </a:r>
            <a:r>
              <a:rPr lang="ja-JP" altLang="en-US" sz="5400" dirty="0" smtClean="0"/>
              <a:t>１　自由だ</a:t>
            </a:r>
            <a:endParaRPr lang="en-US" altLang="ja-JP" sz="5400" dirty="0" smtClean="0"/>
          </a:p>
          <a:p>
            <a:pPr marL="0" indent="0">
              <a:buNone/>
            </a:pPr>
            <a:endParaRPr kumimoji="1" lang="en-US" altLang="ja-JP" sz="5400" dirty="0"/>
          </a:p>
          <a:p>
            <a:pPr marL="0" indent="0">
              <a:buNone/>
            </a:pPr>
            <a:r>
              <a:rPr lang="ja-JP" altLang="ja-JP" sz="5400" dirty="0" smtClean="0"/>
              <a:t>　</a:t>
            </a:r>
            <a:r>
              <a:rPr lang="ja-JP" altLang="en-US" sz="5400" dirty="0" smtClean="0"/>
              <a:t>２　自由でない</a:t>
            </a:r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15822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自由って何？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15837" y="1960417"/>
            <a:ext cx="6269182" cy="3813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800" dirty="0"/>
              <a:t>その時</a:t>
            </a:r>
            <a:endParaRPr lang="en-US" altLang="ja-JP" sz="4800" dirty="0"/>
          </a:p>
          <a:p>
            <a:pPr marL="0" indent="0">
              <a:buNone/>
            </a:pPr>
            <a:r>
              <a:rPr lang="ja-JP" altLang="en-US" sz="4800" dirty="0"/>
              <a:t>その場所で</a:t>
            </a:r>
            <a:endParaRPr lang="en-US" altLang="ja-JP" sz="4800" dirty="0"/>
          </a:p>
          <a:p>
            <a:pPr marL="0" indent="0">
              <a:buNone/>
            </a:pPr>
            <a:r>
              <a:rPr lang="ja-JP" altLang="en-US" sz="4800" dirty="0" smtClean="0"/>
              <a:t>自分のしたいことが</a:t>
            </a:r>
            <a:endParaRPr lang="en-US" altLang="ja-JP" sz="4800" dirty="0" smtClean="0"/>
          </a:p>
          <a:p>
            <a:pPr marL="0" indent="0">
              <a:buNone/>
            </a:pPr>
            <a:r>
              <a:rPr lang="ja-JP" altLang="en-US" sz="4800" dirty="0" smtClean="0"/>
              <a:t>できる</a:t>
            </a:r>
            <a:r>
              <a:rPr lang="ja-JP" altLang="en-US" sz="4800" dirty="0"/>
              <a:t>こと</a:t>
            </a:r>
            <a:r>
              <a:rPr lang="ja-JP" altLang="en-US" sz="4800" dirty="0" smtClean="0"/>
              <a:t>。</a:t>
            </a:r>
            <a:endParaRPr lang="en-US" altLang="ja-JP" sz="4800" dirty="0"/>
          </a:p>
        </p:txBody>
      </p:sp>
    </p:spTree>
    <p:extLst>
      <p:ext uri="{BB962C8B-B14F-4D97-AF65-F5344CB8AC3E}">
        <p14:creationId xmlns:p14="http://schemas.microsoft.com/office/powerpoint/2010/main" val="147609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90945" y="299894"/>
            <a:ext cx="8562109" cy="11430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次のことはあなたにとって自由なことか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家に入るときに、靴を脱ぐかどうか。</a:t>
            </a:r>
            <a:endParaRPr lang="en-US" altLang="ja-JP" dirty="0" smtClean="0"/>
          </a:p>
          <a:p>
            <a:r>
              <a:rPr lang="ja-JP" altLang="en-US" dirty="0" smtClean="0"/>
              <a:t>靴を脱ぐときに、右から脱ぐか左から脱ぐか。</a:t>
            </a:r>
            <a:endParaRPr lang="en-US" altLang="ja-JP" dirty="0" smtClean="0"/>
          </a:p>
          <a:p>
            <a:r>
              <a:rPr lang="ja-JP" altLang="en-US" dirty="0" smtClean="0"/>
              <a:t>ご飯、味噌汁、おかず、最初に何を食べるか。</a:t>
            </a:r>
            <a:endParaRPr lang="en-US" altLang="ja-JP" dirty="0" smtClean="0"/>
          </a:p>
          <a:p>
            <a:r>
              <a:rPr lang="ja-JP" altLang="en-US" dirty="0" smtClean="0"/>
              <a:t>学校での休み時間の過ごし方。</a:t>
            </a:r>
            <a:endParaRPr lang="en-US" altLang="ja-JP" dirty="0" smtClean="0"/>
          </a:p>
          <a:p>
            <a:r>
              <a:rPr lang="ja-JP" altLang="en-US" dirty="0" smtClean="0"/>
              <a:t>授業中に先生の話を聞くか聞かないか。</a:t>
            </a:r>
            <a:endParaRPr lang="en-US" altLang="ja-JP" dirty="0" smtClean="0"/>
          </a:p>
          <a:p>
            <a:r>
              <a:rPr lang="ja-JP" altLang="en-US" dirty="0" smtClean="0"/>
              <a:t>今、ここから抜け出すこと。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〜</a:t>
            </a:r>
            <a:r>
              <a:rPr lang="ja-JP" altLang="en-US" dirty="0" smtClean="0"/>
              <a:t>もしかすると自由なのかもしれない。だが、抜け出さず、聞いてほしい</a:t>
            </a:r>
            <a:r>
              <a:rPr lang="en-US" altLang="ja-JP" dirty="0" smtClean="0"/>
              <a:t>〜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05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自由は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4800" dirty="0"/>
              <a:t>いつでも実現できるものではないかも</a:t>
            </a:r>
            <a:r>
              <a:rPr lang="ja-JP" altLang="en-US" sz="4800" dirty="0" smtClean="0"/>
              <a:t>しれない</a:t>
            </a:r>
            <a:endParaRPr lang="en-US" altLang="ja-JP" sz="4800" dirty="0" smtClean="0"/>
          </a:p>
          <a:p>
            <a:pPr marL="0" indent="0">
              <a:buNone/>
            </a:pPr>
            <a:r>
              <a:rPr kumimoji="1" lang="ja-JP" altLang="en-US" sz="4800" dirty="0" smtClean="0"/>
              <a:t>～場所、時、年齢、他の人との関係など～</a:t>
            </a:r>
            <a:endParaRPr kumimoji="1" lang="en-US" altLang="ja-JP" sz="4800" dirty="0" smtClean="0"/>
          </a:p>
        </p:txBody>
      </p:sp>
    </p:spTree>
    <p:extLst>
      <p:ext uri="{BB962C8B-B14F-4D97-AF65-F5344CB8AC3E}">
        <p14:creationId xmlns:p14="http://schemas.microsoft.com/office/powerpoint/2010/main" val="10224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ただ重要なことは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52664"/>
            <a:ext cx="8520545" cy="46201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sz="6000" dirty="0" smtClean="0"/>
              <a:t>私たちは、</a:t>
            </a:r>
            <a:endParaRPr kumimoji="1" lang="en-US" altLang="ja-JP" sz="6000" dirty="0" smtClean="0"/>
          </a:p>
          <a:p>
            <a:pPr marL="0" indent="0">
              <a:buNone/>
            </a:pPr>
            <a:r>
              <a:rPr kumimoji="1" lang="ja-JP" altLang="en-US" sz="6000" u="sng" dirty="0" smtClean="0"/>
              <a:t>皆、自由になりたいと思い</a:t>
            </a:r>
            <a:r>
              <a:rPr kumimoji="1" lang="ja-JP" altLang="en-US" sz="6000" dirty="0" smtClean="0"/>
              <a:t>、</a:t>
            </a:r>
            <a:endParaRPr kumimoji="1" lang="en-US" altLang="ja-JP" sz="6000" dirty="0" smtClean="0"/>
          </a:p>
          <a:p>
            <a:pPr marL="0" indent="0">
              <a:buNone/>
            </a:pPr>
            <a:r>
              <a:rPr kumimoji="1" lang="ja-JP" altLang="en-US" sz="6000" dirty="0" smtClean="0"/>
              <a:t>全員でその願いを</a:t>
            </a:r>
            <a:endParaRPr kumimoji="1" lang="en-US" altLang="ja-JP" sz="6000" dirty="0" smtClean="0"/>
          </a:p>
          <a:p>
            <a:pPr marL="0" indent="0">
              <a:buNone/>
            </a:pPr>
            <a:r>
              <a:rPr kumimoji="1" lang="ja-JP" altLang="en-US" sz="6000" u="sng" dirty="0" smtClean="0"/>
              <a:t>実現しよう</a:t>
            </a:r>
            <a:r>
              <a:rPr kumimoji="1" lang="ja-JP" altLang="en-US" sz="6000" dirty="0" smtClean="0"/>
              <a:t>と</a:t>
            </a:r>
            <a:endParaRPr kumimoji="1" lang="en-US" altLang="ja-JP" sz="6000" dirty="0" smtClean="0"/>
          </a:p>
          <a:p>
            <a:pPr marL="0" indent="0">
              <a:buNone/>
            </a:pPr>
            <a:r>
              <a:rPr kumimoji="1" lang="ja-JP" altLang="en-US" sz="6000" dirty="0" smtClean="0"/>
              <a:t>していること。</a:t>
            </a:r>
            <a:endParaRPr kumimoji="1" lang="en-US" altLang="ja-JP" sz="6000" dirty="0" smtClean="0"/>
          </a:p>
          <a:p>
            <a:pPr marL="0" indent="0">
              <a:buNone/>
            </a:pPr>
            <a:endParaRPr kumimoji="1" lang="en-US" altLang="ja-JP" sz="6000" dirty="0" smtClean="0"/>
          </a:p>
          <a:p>
            <a:pPr marL="0" indent="0">
              <a:buNone/>
            </a:pPr>
            <a:endParaRPr kumimoji="1" lang="en-US" altLang="ja-JP" sz="4800" dirty="0" smtClean="0"/>
          </a:p>
        </p:txBody>
      </p:sp>
    </p:spTree>
    <p:extLst>
      <p:ext uri="{BB962C8B-B14F-4D97-AF65-F5344CB8AC3E}">
        <p14:creationId xmlns:p14="http://schemas.microsoft.com/office/powerpoint/2010/main" val="96959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なぜ自由が大切か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562109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sz="4800" dirty="0" smtClean="0"/>
              <a:t>自由とは、</a:t>
            </a:r>
            <a:endParaRPr lang="en-US" altLang="ja-JP" sz="4800" dirty="0" smtClean="0"/>
          </a:p>
          <a:p>
            <a:pPr marL="0" indent="0">
              <a:buNone/>
            </a:pPr>
            <a:r>
              <a:rPr lang="ja-JP" altLang="en-US" sz="4800" dirty="0" smtClean="0"/>
              <a:t>その時その</a:t>
            </a:r>
            <a:r>
              <a:rPr lang="ja-JP" altLang="en-US" sz="4800" dirty="0"/>
              <a:t>場所</a:t>
            </a:r>
            <a:r>
              <a:rPr lang="ja-JP" altLang="en-US" sz="4800" dirty="0" smtClean="0"/>
              <a:t>で自分</a:t>
            </a:r>
            <a:r>
              <a:rPr lang="ja-JP" altLang="en-US" sz="4800" dirty="0"/>
              <a:t>がしたいこと</a:t>
            </a:r>
            <a:r>
              <a:rPr lang="ja-JP" altLang="en-US" sz="4800" dirty="0" smtClean="0"/>
              <a:t>をできる</a:t>
            </a:r>
            <a:r>
              <a:rPr lang="ja-JP" altLang="en-US" sz="4800" dirty="0"/>
              <a:t>こと</a:t>
            </a:r>
            <a:r>
              <a:rPr lang="ja-JP" altLang="en-US" sz="4800" dirty="0" smtClean="0"/>
              <a:t>。</a:t>
            </a:r>
            <a:endParaRPr lang="en-US" altLang="ja-JP" sz="4800" dirty="0" smtClean="0"/>
          </a:p>
          <a:p>
            <a:pPr marL="0" indent="0">
              <a:buNone/>
            </a:pPr>
            <a:endParaRPr lang="en-US" altLang="ja-JP" sz="4800" dirty="0"/>
          </a:p>
          <a:p>
            <a:pPr marL="0" indent="0">
              <a:buNone/>
            </a:pPr>
            <a:r>
              <a:rPr kumimoji="1" lang="ja-JP" altLang="en-US" sz="4800" dirty="0" smtClean="0"/>
              <a:t>＝その人が自分自身（自分の考えや好きなことや性格）を大切にできること。</a:t>
            </a:r>
            <a:endParaRPr kumimoji="1" lang="en-US" altLang="ja-JP" sz="4800" dirty="0"/>
          </a:p>
          <a:p>
            <a:pPr marL="0" indent="0">
              <a:buNone/>
            </a:pP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298100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もう一つ　大切なことは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1024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800" dirty="0" smtClean="0"/>
              <a:t>誰</a:t>
            </a:r>
            <a:r>
              <a:rPr lang="ja-JP" altLang="en-US" sz="4800" dirty="0"/>
              <a:t>の自由が重要</a:t>
            </a:r>
            <a:r>
              <a:rPr lang="ja-JP" altLang="en-US" sz="4800" dirty="0" smtClean="0"/>
              <a:t>か</a:t>
            </a:r>
            <a:endParaRPr lang="en-US" altLang="ja-JP" sz="4800" dirty="0" smtClean="0"/>
          </a:p>
          <a:p>
            <a:pPr marL="0" indent="0">
              <a:buNone/>
            </a:pPr>
            <a:endParaRPr lang="en-US" altLang="ja-JP" sz="4800" dirty="0" smtClean="0"/>
          </a:p>
          <a:p>
            <a:pPr marL="0" indent="0">
              <a:buNone/>
            </a:pPr>
            <a:r>
              <a:rPr kumimoji="1" lang="ja-JP" altLang="en-US" sz="6000" u="sng" dirty="0" smtClean="0"/>
              <a:t>全員の</a:t>
            </a:r>
            <a:r>
              <a:rPr kumimoji="1" lang="ja-JP" altLang="en-US" sz="6000" dirty="0" smtClean="0"/>
              <a:t>自由が大切</a:t>
            </a:r>
            <a:endParaRPr kumimoji="1" lang="en-US" altLang="ja-JP" sz="6000" dirty="0" smtClean="0"/>
          </a:p>
          <a:p>
            <a:pPr marL="0" indent="0">
              <a:buNone/>
            </a:pPr>
            <a:r>
              <a:rPr kumimoji="1" lang="ja-JP" altLang="en-US" sz="6000" dirty="0" smtClean="0"/>
              <a:t>　～平等に～</a:t>
            </a:r>
            <a:endParaRPr kumimoji="1" lang="ja-JP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57538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5847" y="94447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まとめると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312824"/>
            <a:ext cx="8174183" cy="5198812"/>
          </a:xfrm>
        </p:spPr>
        <p:txBody>
          <a:bodyPr>
            <a:normAutofit fontScale="62500" lnSpcReduction="20000"/>
          </a:bodyPr>
          <a:lstStyle/>
          <a:p>
            <a:r>
              <a:rPr kumimoji="1" lang="ja-JP" altLang="en-US" sz="6300" dirty="0" smtClean="0"/>
              <a:t>それぞれが</a:t>
            </a:r>
            <a:r>
              <a:rPr lang="ja-JP" altLang="en-US" sz="6300" dirty="0" smtClean="0"/>
              <a:t>自分自身を大切にして、考え、表現し、関わり、生きて、自分をつくっていく。</a:t>
            </a:r>
            <a:endParaRPr kumimoji="1" lang="en-US" altLang="ja-JP" sz="6300" dirty="0" smtClean="0"/>
          </a:p>
          <a:p>
            <a:pPr marL="0" indent="0">
              <a:buNone/>
            </a:pPr>
            <a:r>
              <a:rPr lang="ja-JP" altLang="en-US" sz="6300" dirty="0" smtClean="0"/>
              <a:t>　（自分の自由）</a:t>
            </a:r>
            <a:endParaRPr lang="en-US" altLang="ja-JP" sz="6300" dirty="0" smtClean="0"/>
          </a:p>
          <a:p>
            <a:pPr marL="0" indent="0">
              <a:buNone/>
            </a:pPr>
            <a:endParaRPr kumimoji="1" lang="en-US" altLang="ja-JP" sz="6300" dirty="0" smtClean="0"/>
          </a:p>
          <a:p>
            <a:r>
              <a:rPr lang="ja-JP" altLang="en-US" sz="6300" dirty="0" smtClean="0"/>
              <a:t>仲間として、お互いが自由（その人であること）を望んでいることを認め合って生きていく。</a:t>
            </a:r>
            <a:endParaRPr lang="en-US" altLang="ja-JP" sz="6300" dirty="0" smtClean="0"/>
          </a:p>
          <a:p>
            <a:pPr marL="0" indent="0">
              <a:buNone/>
            </a:pPr>
            <a:r>
              <a:rPr lang="ja-JP" altLang="en-US" sz="6300" dirty="0" smtClean="0"/>
              <a:t>　（相手の自由）</a:t>
            </a:r>
            <a:endParaRPr lang="en-US" altLang="ja-JP" sz="6300" dirty="0" smtClean="0"/>
          </a:p>
          <a:p>
            <a:pPr marL="0" indent="0">
              <a:buNone/>
            </a:pPr>
            <a:r>
              <a:rPr kumimoji="1" lang="ja-JP" altLang="ja-JP" dirty="0"/>
              <a:t>　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509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286</Words>
  <Application>Microsoft Office PowerPoint</Application>
  <PresentationFormat>画面に合わせる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ＭＳ Ｐゴシック</vt:lpstr>
      <vt:lpstr>Arial</vt:lpstr>
      <vt:lpstr>Calibri</vt:lpstr>
      <vt:lpstr>ホワイト</vt:lpstr>
      <vt:lpstr>　　</vt:lpstr>
      <vt:lpstr>さて、自分は自由だなと思いますか </vt:lpstr>
      <vt:lpstr>自由って何？</vt:lpstr>
      <vt:lpstr>次のことはあなたにとって自由なことか</vt:lpstr>
      <vt:lpstr>自由は</vt:lpstr>
      <vt:lpstr>ただ重要なことは</vt:lpstr>
      <vt:lpstr>なぜ自由が大切か</vt:lpstr>
      <vt:lpstr>もう一つ　大切なことは</vt:lpstr>
      <vt:lpstr>まとめると</vt:lpstr>
      <vt:lpstr>これからの北条中学校</vt:lpstr>
      <vt:lpstr>自由に自分をつくるための一つ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私たち人類は、どんな社会を 作ろうとしてきたのか</dc:title>
  <dc:creator>菊地 一秀</dc:creator>
  <cp:lastModifiedBy>chu10-01</cp:lastModifiedBy>
  <cp:revision>33</cp:revision>
  <dcterms:created xsi:type="dcterms:W3CDTF">2021-08-23T03:41:34Z</dcterms:created>
  <dcterms:modified xsi:type="dcterms:W3CDTF">2021-09-08T07:15:53Z</dcterms:modified>
</cp:coreProperties>
</file>