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5"/>
  </p:notesMasterIdLst>
  <p:sldIdLst>
    <p:sldId id="259" r:id="rId2"/>
    <p:sldId id="315" r:id="rId3"/>
    <p:sldId id="314" r:id="rId4"/>
  </p:sldIdLst>
  <p:sldSz cx="12192000" cy="6858000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2996" cy="34568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4943" y="0"/>
            <a:ext cx="4342995" cy="34568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80255611-1D07-49F4-808F-062BE57A15E0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0425"/>
            <a:ext cx="4130675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323" y="3315006"/>
            <a:ext cx="8017657" cy="2712276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2481"/>
            <a:ext cx="4342996" cy="345682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4943" y="6542481"/>
            <a:ext cx="4342995" cy="345682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4AB8550E-E0FD-41E8-8950-276AD48F8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83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51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07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87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40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26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55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5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123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3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35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3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44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73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2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755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802050" y="73739"/>
            <a:ext cx="10691255" cy="6327061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運動会</a:t>
            </a:r>
            <a:r>
              <a:rPr lang="en-US" altLang="ja-JP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PTA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・地域種目</a:t>
            </a:r>
            <a:endParaRPr lang="en-US" altLang="ja-JP" sz="54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</a:t>
            </a:r>
            <a:r>
              <a:rPr lang="ja-JP" altLang="en-US" sz="5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玉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送りで</a:t>
            </a: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</a:t>
            </a:r>
            <a:r>
              <a:rPr lang="ja-JP" altLang="en-US" sz="5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洲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めぐり」</a:t>
            </a:r>
            <a:endParaRPr lang="en-US" altLang="ja-JP" sz="54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～赤白のそれぞれの特別な役割の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方の動き方について～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大洲小学校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99209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0" y="24416"/>
            <a:ext cx="12192000" cy="793115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競技の流れ（赤）</a:t>
            </a:r>
            <a:r>
              <a:rPr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隊形とスタート（本部席側スタート）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98BC538-3550-9941-5665-71EEC4B72A2B}"/>
              </a:ext>
            </a:extLst>
          </p:cNvPr>
          <p:cNvSpPr/>
          <p:nvPr/>
        </p:nvSpPr>
        <p:spPr>
          <a:xfrm>
            <a:off x="1962150" y="2884672"/>
            <a:ext cx="7229475" cy="22431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253FF04-5F24-3C53-77AC-A5B211DFEAAC}"/>
              </a:ext>
            </a:extLst>
          </p:cNvPr>
          <p:cNvSpPr/>
          <p:nvPr/>
        </p:nvSpPr>
        <p:spPr>
          <a:xfrm>
            <a:off x="6362701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3FF84A4D-429A-B15C-3043-16779EB9D526}"/>
              </a:ext>
            </a:extLst>
          </p:cNvPr>
          <p:cNvSpPr/>
          <p:nvPr/>
        </p:nvSpPr>
        <p:spPr>
          <a:xfrm>
            <a:off x="6362701" y="5225634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C3CFB9D-5D8B-A742-9123-D3446651758C}"/>
              </a:ext>
            </a:extLst>
          </p:cNvPr>
          <p:cNvSpPr/>
          <p:nvPr/>
        </p:nvSpPr>
        <p:spPr>
          <a:xfrm>
            <a:off x="5576888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E6C6588-2CBC-F6BC-DBFF-D3E6C955C01E}"/>
              </a:ext>
            </a:extLst>
          </p:cNvPr>
          <p:cNvSpPr/>
          <p:nvPr/>
        </p:nvSpPr>
        <p:spPr>
          <a:xfrm>
            <a:off x="3586163" y="167518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35EC13EB-AB66-4785-B15F-008B0E95B286}"/>
              </a:ext>
            </a:extLst>
          </p:cNvPr>
          <p:cNvSpPr/>
          <p:nvPr/>
        </p:nvSpPr>
        <p:spPr>
          <a:xfrm>
            <a:off x="3586163" y="2291933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26582E04-1293-172F-78DF-27A0E24EACD0}"/>
              </a:ext>
            </a:extLst>
          </p:cNvPr>
          <p:cNvSpPr/>
          <p:nvPr/>
        </p:nvSpPr>
        <p:spPr>
          <a:xfrm>
            <a:off x="4295775" y="1677898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C64E905-1C03-AC12-E93D-731575E4F3C2}"/>
              </a:ext>
            </a:extLst>
          </p:cNvPr>
          <p:cNvSpPr/>
          <p:nvPr/>
        </p:nvSpPr>
        <p:spPr>
          <a:xfrm>
            <a:off x="4271963" y="2270501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5D666870-0ADD-781B-2BCA-7D3FCB4CEF3D}"/>
              </a:ext>
            </a:extLst>
          </p:cNvPr>
          <p:cNvSpPr/>
          <p:nvPr/>
        </p:nvSpPr>
        <p:spPr>
          <a:xfrm>
            <a:off x="4957763" y="167518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3F189E-7674-77F7-4CBE-7EE9AFD290CC}"/>
              </a:ext>
            </a:extLst>
          </p:cNvPr>
          <p:cNvSpPr/>
          <p:nvPr/>
        </p:nvSpPr>
        <p:spPr>
          <a:xfrm>
            <a:off x="4957763" y="2270502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4B2D2B51-5D14-5F06-B84F-5C5D540F9B3D}"/>
              </a:ext>
            </a:extLst>
          </p:cNvPr>
          <p:cNvSpPr/>
          <p:nvPr/>
        </p:nvSpPr>
        <p:spPr>
          <a:xfrm>
            <a:off x="5567363" y="5235619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A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B0C23-C747-4BC6-0FA6-75044AE2D013}"/>
              </a:ext>
            </a:extLst>
          </p:cNvPr>
          <p:cNvSpPr/>
          <p:nvPr/>
        </p:nvSpPr>
        <p:spPr>
          <a:xfrm>
            <a:off x="7100889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9456616-4DF1-9042-7761-438D9C441D62}"/>
              </a:ext>
            </a:extLst>
          </p:cNvPr>
          <p:cNvSpPr/>
          <p:nvPr/>
        </p:nvSpPr>
        <p:spPr>
          <a:xfrm>
            <a:off x="7100889" y="5220121"/>
            <a:ext cx="457200" cy="4853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台形 25">
            <a:extLst>
              <a:ext uri="{FF2B5EF4-FFF2-40B4-BE49-F238E27FC236}">
                <a16:creationId xmlns:a16="http://schemas.microsoft.com/office/drawing/2014/main" id="{99A0AE51-598E-77F1-D936-6EA9995DD71E}"/>
              </a:ext>
            </a:extLst>
          </p:cNvPr>
          <p:cNvSpPr/>
          <p:nvPr/>
        </p:nvSpPr>
        <p:spPr>
          <a:xfrm rot="10800000">
            <a:off x="5217319" y="4006994"/>
            <a:ext cx="528637" cy="267535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326C3E7-5915-3A8E-EF23-1E3F964196AE}"/>
              </a:ext>
            </a:extLst>
          </p:cNvPr>
          <p:cNvSpPr/>
          <p:nvPr/>
        </p:nvSpPr>
        <p:spPr>
          <a:xfrm>
            <a:off x="5024437" y="313221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F3086AC-F6E7-C1CF-E94A-F972E0870FDB}"/>
              </a:ext>
            </a:extLst>
          </p:cNvPr>
          <p:cNvCxnSpPr/>
          <p:nvPr/>
        </p:nvCxnSpPr>
        <p:spPr>
          <a:xfrm flipV="1">
            <a:off x="5481638" y="1457325"/>
            <a:ext cx="0" cy="48756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DE33549A-0598-CABB-CAED-2E4E8FFB6D8E}"/>
              </a:ext>
            </a:extLst>
          </p:cNvPr>
          <p:cNvCxnSpPr>
            <a:cxnSpLocks/>
          </p:cNvCxnSpPr>
          <p:nvPr/>
        </p:nvCxnSpPr>
        <p:spPr>
          <a:xfrm flipH="1">
            <a:off x="9191625" y="3895158"/>
            <a:ext cx="105251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155CE9E-11C1-2B3B-B882-11CD54500C6E}"/>
              </a:ext>
            </a:extLst>
          </p:cNvPr>
          <p:cNvCxnSpPr>
            <a:cxnSpLocks/>
          </p:cNvCxnSpPr>
          <p:nvPr/>
        </p:nvCxnSpPr>
        <p:spPr>
          <a:xfrm flipH="1">
            <a:off x="290512" y="4006241"/>
            <a:ext cx="167163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矢印: U ターン 39">
            <a:extLst>
              <a:ext uri="{FF2B5EF4-FFF2-40B4-BE49-F238E27FC236}">
                <a16:creationId xmlns:a16="http://schemas.microsoft.com/office/drawing/2014/main" id="{0F500EDF-1DD8-81E8-3084-31DBAF201299}"/>
              </a:ext>
            </a:extLst>
          </p:cNvPr>
          <p:cNvSpPr/>
          <p:nvPr/>
        </p:nvSpPr>
        <p:spPr>
          <a:xfrm flipH="1">
            <a:off x="4957760" y="4258156"/>
            <a:ext cx="914401" cy="914879"/>
          </a:xfrm>
          <a:prstGeom prst="utur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044132E0-64FE-A783-C442-65CBB9E14885}"/>
              </a:ext>
            </a:extLst>
          </p:cNvPr>
          <p:cNvSpPr/>
          <p:nvPr/>
        </p:nvSpPr>
        <p:spPr>
          <a:xfrm>
            <a:off x="7691439" y="5238498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73AC2AF9-794D-2FCE-618B-171513A086DD}"/>
              </a:ext>
            </a:extLst>
          </p:cNvPr>
          <p:cNvSpPr/>
          <p:nvPr/>
        </p:nvSpPr>
        <p:spPr>
          <a:xfrm>
            <a:off x="9285684" y="3367953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２</a:t>
            </a: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3ACA9181-4584-80ED-A7D4-457F2746C2D8}"/>
              </a:ext>
            </a:extLst>
          </p:cNvPr>
          <p:cNvSpPr/>
          <p:nvPr/>
        </p:nvSpPr>
        <p:spPr>
          <a:xfrm>
            <a:off x="2993232" y="2291932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３</a:t>
            </a: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B2E8B1BF-1BDC-DA80-EDCE-CABA85457CA0}"/>
              </a:ext>
            </a:extLst>
          </p:cNvPr>
          <p:cNvSpPr/>
          <p:nvPr/>
        </p:nvSpPr>
        <p:spPr>
          <a:xfrm>
            <a:off x="1202520" y="4056344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４</a:t>
            </a: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1FBE23D8-E280-FB66-A610-6304C5C7C760}"/>
              </a:ext>
            </a:extLst>
          </p:cNvPr>
          <p:cNvSpPr txBox="1">
            <a:spLocks/>
          </p:cNvSpPr>
          <p:nvPr/>
        </p:nvSpPr>
        <p:spPr>
          <a:xfrm rot="19507683">
            <a:off x="43113" y="242294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03392AE3-E5C6-A9D3-AE38-B102FC9C5648}"/>
              </a:ext>
            </a:extLst>
          </p:cNvPr>
          <p:cNvSpPr/>
          <p:nvPr/>
        </p:nvSpPr>
        <p:spPr>
          <a:xfrm>
            <a:off x="7696207" y="5890079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５</a:t>
            </a:r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ADE320C9-87EA-01F1-28C7-39F29C99F032}"/>
              </a:ext>
            </a:extLst>
          </p:cNvPr>
          <p:cNvSpPr/>
          <p:nvPr/>
        </p:nvSpPr>
        <p:spPr>
          <a:xfrm>
            <a:off x="8277231" y="3697848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６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3857FE1A-88BF-58E0-73A6-FAF0973C8F4B}"/>
              </a:ext>
            </a:extLst>
          </p:cNvPr>
          <p:cNvSpPr/>
          <p:nvPr/>
        </p:nvSpPr>
        <p:spPr>
          <a:xfrm>
            <a:off x="2969421" y="1609311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７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D9F9A80F-5F53-3698-DBBF-986CD0218F91}"/>
              </a:ext>
            </a:extLst>
          </p:cNvPr>
          <p:cNvSpPr/>
          <p:nvPr/>
        </p:nvSpPr>
        <p:spPr>
          <a:xfrm>
            <a:off x="2068117" y="3490814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８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D4FC021E-50B3-7691-0679-15825A05E8D8}"/>
              </a:ext>
            </a:extLst>
          </p:cNvPr>
          <p:cNvSpPr txBox="1">
            <a:spLocks/>
          </p:cNvSpPr>
          <p:nvPr/>
        </p:nvSpPr>
        <p:spPr>
          <a:xfrm>
            <a:off x="9178530" y="751360"/>
            <a:ext cx="2794393" cy="2677640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大玉を取りに行く。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大玉を転がして②に渡して、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グラウンド内に待機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をくぐって③の位置に行く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大玉を転がして④に渡す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大玉を転がして上に投げる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大玉を転がして⑥に渡して、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をくぐって⑦の位置に行く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大玉を転がして⑧に渡す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‥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大玉を転がして台に置く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9D57824-79ED-961B-7DA4-9758F8B6D9AC}"/>
              </a:ext>
            </a:extLst>
          </p:cNvPr>
          <p:cNvSpPr txBox="1">
            <a:spLocks/>
          </p:cNvSpPr>
          <p:nvPr/>
        </p:nvSpPr>
        <p:spPr>
          <a:xfrm rot="19507683">
            <a:off x="8489203" y="507944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CF4EA694-7DDA-32B9-5AD0-F4255301DD9C}"/>
              </a:ext>
            </a:extLst>
          </p:cNvPr>
          <p:cNvSpPr txBox="1">
            <a:spLocks/>
          </p:cNvSpPr>
          <p:nvPr/>
        </p:nvSpPr>
        <p:spPr>
          <a:xfrm>
            <a:off x="6506616" y="1846788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071F6A55-FA08-969B-48B0-E7A374230024}"/>
              </a:ext>
            </a:extLst>
          </p:cNvPr>
          <p:cNvSpPr txBox="1">
            <a:spLocks/>
          </p:cNvSpPr>
          <p:nvPr/>
        </p:nvSpPr>
        <p:spPr>
          <a:xfrm>
            <a:off x="1632888" y="5624751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</p:spTree>
    <p:extLst>
      <p:ext uri="{BB962C8B-B14F-4D97-AF65-F5344CB8AC3E}">
        <p14:creationId xmlns:p14="http://schemas.microsoft.com/office/powerpoint/2010/main" val="391856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0" y="24416"/>
            <a:ext cx="12192000" cy="793115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競技の流れ（白）①　</a:t>
            </a:r>
            <a:r>
              <a:rPr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隊形とスタート（児童席側スタート）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98BC538-3550-9941-5665-71EEC4B72A2B}"/>
              </a:ext>
            </a:extLst>
          </p:cNvPr>
          <p:cNvSpPr/>
          <p:nvPr/>
        </p:nvSpPr>
        <p:spPr>
          <a:xfrm>
            <a:off x="1962150" y="2884672"/>
            <a:ext cx="7229475" cy="22431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253FF04-5F24-3C53-77AC-A5B211DFEAAC}"/>
              </a:ext>
            </a:extLst>
          </p:cNvPr>
          <p:cNvSpPr/>
          <p:nvPr/>
        </p:nvSpPr>
        <p:spPr>
          <a:xfrm>
            <a:off x="6362701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3FF84A4D-429A-B15C-3043-16779EB9D526}"/>
              </a:ext>
            </a:extLst>
          </p:cNvPr>
          <p:cNvSpPr/>
          <p:nvPr/>
        </p:nvSpPr>
        <p:spPr>
          <a:xfrm>
            <a:off x="6362701" y="5225634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C3CFB9D-5D8B-A742-9123-D3446651758C}"/>
              </a:ext>
            </a:extLst>
          </p:cNvPr>
          <p:cNvSpPr/>
          <p:nvPr/>
        </p:nvSpPr>
        <p:spPr>
          <a:xfrm>
            <a:off x="5576888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E6C6588-2CBC-F6BC-DBFF-D3E6C955C01E}"/>
              </a:ext>
            </a:extLst>
          </p:cNvPr>
          <p:cNvSpPr/>
          <p:nvPr/>
        </p:nvSpPr>
        <p:spPr>
          <a:xfrm>
            <a:off x="3567113" y="1636631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35EC13EB-AB66-4785-B15F-008B0E95B286}"/>
              </a:ext>
            </a:extLst>
          </p:cNvPr>
          <p:cNvSpPr/>
          <p:nvPr/>
        </p:nvSpPr>
        <p:spPr>
          <a:xfrm>
            <a:off x="3586163" y="2291933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26582E04-1293-172F-78DF-27A0E24EACD0}"/>
              </a:ext>
            </a:extLst>
          </p:cNvPr>
          <p:cNvSpPr/>
          <p:nvPr/>
        </p:nvSpPr>
        <p:spPr>
          <a:xfrm>
            <a:off x="4295775" y="1677898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C64E905-1C03-AC12-E93D-731575E4F3C2}"/>
              </a:ext>
            </a:extLst>
          </p:cNvPr>
          <p:cNvSpPr/>
          <p:nvPr/>
        </p:nvSpPr>
        <p:spPr>
          <a:xfrm>
            <a:off x="4271963" y="2270501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5D666870-0ADD-781B-2BCA-7D3FCB4CEF3D}"/>
              </a:ext>
            </a:extLst>
          </p:cNvPr>
          <p:cNvSpPr/>
          <p:nvPr/>
        </p:nvSpPr>
        <p:spPr>
          <a:xfrm>
            <a:off x="4957763" y="167518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3F189E-7674-77F7-4CBE-7EE9AFD290CC}"/>
              </a:ext>
            </a:extLst>
          </p:cNvPr>
          <p:cNvSpPr/>
          <p:nvPr/>
        </p:nvSpPr>
        <p:spPr>
          <a:xfrm>
            <a:off x="5576887" y="5225634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4B2D2B51-5D14-5F06-B84F-5C5D540F9B3D}"/>
              </a:ext>
            </a:extLst>
          </p:cNvPr>
          <p:cNvSpPr/>
          <p:nvPr/>
        </p:nvSpPr>
        <p:spPr>
          <a:xfrm>
            <a:off x="4963121" y="2306463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A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B0C23-C747-4BC6-0FA6-75044AE2D013}"/>
              </a:ext>
            </a:extLst>
          </p:cNvPr>
          <p:cNvSpPr/>
          <p:nvPr/>
        </p:nvSpPr>
        <p:spPr>
          <a:xfrm>
            <a:off x="7100889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9456616-4DF1-9042-7761-438D9C441D62}"/>
              </a:ext>
            </a:extLst>
          </p:cNvPr>
          <p:cNvSpPr/>
          <p:nvPr/>
        </p:nvSpPr>
        <p:spPr>
          <a:xfrm>
            <a:off x="7100889" y="5220121"/>
            <a:ext cx="457200" cy="48533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台形 25">
            <a:extLst>
              <a:ext uri="{FF2B5EF4-FFF2-40B4-BE49-F238E27FC236}">
                <a16:creationId xmlns:a16="http://schemas.microsoft.com/office/drawing/2014/main" id="{99A0AE51-598E-77F1-D936-6EA9995DD71E}"/>
              </a:ext>
            </a:extLst>
          </p:cNvPr>
          <p:cNvSpPr/>
          <p:nvPr/>
        </p:nvSpPr>
        <p:spPr>
          <a:xfrm rot="10800000">
            <a:off x="5200649" y="4395161"/>
            <a:ext cx="528637" cy="267535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326C3E7-5915-3A8E-EF23-1E3F964196AE}"/>
              </a:ext>
            </a:extLst>
          </p:cNvPr>
          <p:cNvSpPr/>
          <p:nvPr/>
        </p:nvSpPr>
        <p:spPr>
          <a:xfrm>
            <a:off x="5007767" y="3530746"/>
            <a:ext cx="914400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F3086AC-F6E7-C1CF-E94A-F972E0870FDB}"/>
              </a:ext>
            </a:extLst>
          </p:cNvPr>
          <p:cNvCxnSpPr/>
          <p:nvPr/>
        </p:nvCxnSpPr>
        <p:spPr>
          <a:xfrm flipV="1">
            <a:off x="5481638" y="1457325"/>
            <a:ext cx="0" cy="48756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DE33549A-0598-CABB-CAED-2E4E8FFB6D8E}"/>
              </a:ext>
            </a:extLst>
          </p:cNvPr>
          <p:cNvCxnSpPr>
            <a:cxnSpLocks/>
          </p:cNvCxnSpPr>
          <p:nvPr/>
        </p:nvCxnSpPr>
        <p:spPr>
          <a:xfrm flipH="1">
            <a:off x="9191625" y="3895158"/>
            <a:ext cx="183832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155CE9E-11C1-2B3B-B882-11CD54500C6E}"/>
              </a:ext>
            </a:extLst>
          </p:cNvPr>
          <p:cNvCxnSpPr>
            <a:cxnSpLocks/>
          </p:cNvCxnSpPr>
          <p:nvPr/>
        </p:nvCxnSpPr>
        <p:spPr>
          <a:xfrm flipH="1">
            <a:off x="290512" y="4006241"/>
            <a:ext cx="167163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矢印: U ターン 39">
            <a:extLst>
              <a:ext uri="{FF2B5EF4-FFF2-40B4-BE49-F238E27FC236}">
                <a16:creationId xmlns:a16="http://schemas.microsoft.com/office/drawing/2014/main" id="{0F500EDF-1DD8-81E8-3084-31DBAF201299}"/>
              </a:ext>
            </a:extLst>
          </p:cNvPr>
          <p:cNvSpPr/>
          <p:nvPr/>
        </p:nvSpPr>
        <p:spPr>
          <a:xfrm rot="10800000" flipH="1">
            <a:off x="5080994" y="2758121"/>
            <a:ext cx="841174" cy="787328"/>
          </a:xfrm>
          <a:prstGeom prst="utur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044132E0-64FE-A783-C442-65CBB9E14885}"/>
              </a:ext>
            </a:extLst>
          </p:cNvPr>
          <p:cNvSpPr/>
          <p:nvPr/>
        </p:nvSpPr>
        <p:spPr>
          <a:xfrm>
            <a:off x="2973885" y="2291933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73AC2AF9-794D-2FCE-618B-171513A086DD}"/>
              </a:ext>
            </a:extLst>
          </p:cNvPr>
          <p:cNvSpPr/>
          <p:nvPr/>
        </p:nvSpPr>
        <p:spPr>
          <a:xfrm>
            <a:off x="959639" y="4067556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２</a:t>
            </a: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3ACA9181-4584-80ED-A7D4-457F2746C2D8}"/>
              </a:ext>
            </a:extLst>
          </p:cNvPr>
          <p:cNvSpPr/>
          <p:nvPr/>
        </p:nvSpPr>
        <p:spPr>
          <a:xfrm>
            <a:off x="7706321" y="5231181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３</a:t>
            </a: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B2E8B1BF-1BDC-DA80-EDCE-CABA85457CA0}"/>
              </a:ext>
            </a:extLst>
          </p:cNvPr>
          <p:cNvSpPr/>
          <p:nvPr/>
        </p:nvSpPr>
        <p:spPr>
          <a:xfrm>
            <a:off x="9715500" y="3952247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４</a:t>
            </a: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03392AE3-E5C6-A9D3-AE38-B102FC9C5648}"/>
              </a:ext>
            </a:extLst>
          </p:cNvPr>
          <p:cNvSpPr/>
          <p:nvPr/>
        </p:nvSpPr>
        <p:spPr>
          <a:xfrm>
            <a:off x="2933704" y="1643664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５</a:t>
            </a:r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ADE320C9-87EA-01F1-28C7-39F29C99F032}"/>
              </a:ext>
            </a:extLst>
          </p:cNvPr>
          <p:cNvSpPr/>
          <p:nvPr/>
        </p:nvSpPr>
        <p:spPr>
          <a:xfrm>
            <a:off x="2362794" y="3673701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６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3857FE1A-88BF-58E0-73A6-FAF0973C8F4B}"/>
              </a:ext>
            </a:extLst>
          </p:cNvPr>
          <p:cNvSpPr/>
          <p:nvPr/>
        </p:nvSpPr>
        <p:spPr>
          <a:xfrm>
            <a:off x="7754542" y="5890078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７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D9F9A80F-5F53-3698-DBBF-986CD0218F91}"/>
              </a:ext>
            </a:extLst>
          </p:cNvPr>
          <p:cNvSpPr/>
          <p:nvPr/>
        </p:nvSpPr>
        <p:spPr>
          <a:xfrm>
            <a:off x="8384390" y="3816144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８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F62B5A0-AC68-43BC-E914-C03586212B16}"/>
              </a:ext>
            </a:extLst>
          </p:cNvPr>
          <p:cNvSpPr txBox="1">
            <a:spLocks/>
          </p:cNvSpPr>
          <p:nvPr/>
        </p:nvSpPr>
        <p:spPr>
          <a:xfrm rot="19507683">
            <a:off x="13396" y="232388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AE7AAD56-4DE3-0553-399C-C1C8298C9ED2}"/>
              </a:ext>
            </a:extLst>
          </p:cNvPr>
          <p:cNvSpPr txBox="1">
            <a:spLocks/>
          </p:cNvSpPr>
          <p:nvPr/>
        </p:nvSpPr>
        <p:spPr>
          <a:xfrm rot="19507683">
            <a:off x="8418260" y="5162508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4458533-F456-9D5E-0343-CC95B88561D3}"/>
              </a:ext>
            </a:extLst>
          </p:cNvPr>
          <p:cNvSpPr txBox="1">
            <a:spLocks/>
          </p:cNvSpPr>
          <p:nvPr/>
        </p:nvSpPr>
        <p:spPr>
          <a:xfrm>
            <a:off x="6034087" y="1966822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C70C2BCD-8B0A-8428-E8FB-B31292E63627}"/>
              </a:ext>
            </a:extLst>
          </p:cNvPr>
          <p:cNvSpPr txBox="1">
            <a:spLocks/>
          </p:cNvSpPr>
          <p:nvPr/>
        </p:nvSpPr>
        <p:spPr>
          <a:xfrm>
            <a:off x="1499140" y="5595114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3FAF4C7A-E7CC-78A0-21FE-07E963F1D5EA}"/>
              </a:ext>
            </a:extLst>
          </p:cNvPr>
          <p:cNvSpPr txBox="1">
            <a:spLocks/>
          </p:cNvSpPr>
          <p:nvPr/>
        </p:nvSpPr>
        <p:spPr>
          <a:xfrm>
            <a:off x="9191625" y="1078548"/>
            <a:ext cx="2794393" cy="2677640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大玉を取りに行く。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大玉を転がして②に渡して、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グラウンド内に待機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をくぐって③の位置に行く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大玉を転がして④に渡す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大玉を転がして上に投げる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大玉を転がして⑥に渡して、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をくぐって⑦の位置に行く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大玉を転がして⑧に渡す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‥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大玉を転がして台に置く</a:t>
            </a:r>
          </a:p>
        </p:txBody>
      </p:sp>
    </p:spTree>
    <p:extLst>
      <p:ext uri="{BB962C8B-B14F-4D97-AF65-F5344CB8AC3E}">
        <p14:creationId xmlns:p14="http://schemas.microsoft.com/office/powerpoint/2010/main" val="2590957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回路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回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回路</Template>
  <TotalTime>1763</TotalTime>
  <Words>285</Words>
  <Application>Microsoft Office PowerPoint</Application>
  <PresentationFormat>ワイド画面</PresentationFormat>
  <Paragraphs>68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Arial</vt:lpstr>
      <vt:lpstr>Tw Cen MT</vt:lpstr>
      <vt:lpstr>回路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単元を貫く課題の設定について</dc:title>
  <dc:creator>明田川貴俊</dc:creator>
  <cp:lastModifiedBy>sho05-01</cp:lastModifiedBy>
  <cp:revision>98</cp:revision>
  <cp:lastPrinted>2025-04-30T04:11:59Z</cp:lastPrinted>
  <dcterms:created xsi:type="dcterms:W3CDTF">2023-11-18T05:20:31Z</dcterms:created>
  <dcterms:modified xsi:type="dcterms:W3CDTF">2025-05-01T03:18:23Z</dcterms:modified>
  <cp:contentStatus/>
</cp:coreProperties>
</file>