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8"/>
  </p:notesMasterIdLst>
  <p:sldIdLst>
    <p:sldId id="259" r:id="rId2"/>
    <p:sldId id="257" r:id="rId3"/>
    <p:sldId id="26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3" r:id="rId12"/>
    <p:sldId id="308" r:id="rId13"/>
    <p:sldId id="309" r:id="rId14"/>
    <p:sldId id="310" r:id="rId15"/>
    <p:sldId id="311" r:id="rId16"/>
    <p:sldId id="285" r:id="rId17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996" cy="345682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43" y="0"/>
            <a:ext cx="4342995" cy="345682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80255611-1D07-49F4-808F-062BE57A15E0}" type="datetimeFigureOut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323" y="3315006"/>
            <a:ext cx="8017657" cy="2712276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42481"/>
            <a:ext cx="4342996" cy="345682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43" y="6542481"/>
            <a:ext cx="4342995" cy="345682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4AB8550E-E0FD-41E8-8950-276AD48F88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83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0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87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4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2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3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55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802050" y="73739"/>
            <a:ext cx="10691255" cy="632706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運動会</a:t>
            </a:r>
            <a:r>
              <a:rPr lang="en-US" altLang="ja-JP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・地域種目</a:t>
            </a:r>
            <a:endParaRPr lang="en-US" altLang="ja-JP" sz="54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5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</a:t>
            </a:r>
            <a:r>
              <a:rPr lang="ja-JP" altLang="en-US" sz="5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送りで</a:t>
            </a:r>
            <a:r>
              <a:rPr lang="ja-JP" altLang="en-US" sz="5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</a:t>
            </a:r>
            <a:r>
              <a:rPr lang="ja-JP" altLang="en-US" sz="5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洲</a:t>
            </a:r>
            <a:r>
              <a:rPr lang="ja-JP" altLang="en-US" sz="54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めぐり」</a:t>
            </a:r>
            <a:endParaRPr lang="en-US" altLang="ja-JP" sz="54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～競技説明と参加のお願い～</a:t>
            </a:r>
            <a:endParaRPr lang="en-US" altLang="ja-JP" sz="48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48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48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</a:t>
            </a:r>
            <a:endParaRPr lang="en-US" altLang="ja-JP" sz="48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</a:t>
            </a:r>
            <a:endParaRPr lang="en-US" altLang="ja-JP" sz="4800" b="1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大洲小学校</a:t>
            </a:r>
          </a:p>
        </p:txBody>
      </p:sp>
      <p:pic>
        <p:nvPicPr>
          <p:cNvPr id="1026" name="Picture 2" descr="運動会のイラスト「大玉ころがし・赤組」">
            <a:extLst>
              <a:ext uri="{FF2B5EF4-FFF2-40B4-BE49-F238E27FC236}">
                <a16:creationId xmlns:a16="http://schemas.microsoft.com/office/drawing/2014/main" id="{2B0B55F9-7A50-E02E-57B7-879A3EDB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99" y="3015633"/>
            <a:ext cx="5129043" cy="33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9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競技の流れ⑧　大玉を送る（２周目）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5810251" y="530614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252305" y="378478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4681102" y="5539688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795338" y="5306027"/>
            <a:ext cx="4043363" cy="111217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大玉を頭上で送る。⑤が２周目を転がす。④は⑤の位置に入る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平均台のイラスト（体操）">
            <a:extLst>
              <a:ext uri="{FF2B5EF4-FFF2-40B4-BE49-F238E27FC236}">
                <a16:creationId xmlns:a16="http://schemas.microsoft.com/office/drawing/2014/main" id="{B011EEBF-BD2D-0B8E-7078-E8E43C8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4480498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EA6EEDE-053B-3F01-BDD7-F5A6974854EE}"/>
              </a:ext>
            </a:extLst>
          </p:cNvPr>
          <p:cNvSpPr/>
          <p:nvPr/>
        </p:nvSpPr>
        <p:spPr>
          <a:xfrm>
            <a:off x="7829636" y="5814670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727F021-6FDF-3EB2-965A-DDA59B38D59E}"/>
              </a:ext>
            </a:extLst>
          </p:cNvPr>
          <p:cNvSpPr/>
          <p:nvPr/>
        </p:nvSpPr>
        <p:spPr>
          <a:xfrm>
            <a:off x="6948489" y="5706355"/>
            <a:ext cx="1190623" cy="1692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1B7E530D-74E7-3CF2-F8DE-0F25AB42A7A3}"/>
              </a:ext>
            </a:extLst>
          </p:cNvPr>
          <p:cNvSpPr/>
          <p:nvPr/>
        </p:nvSpPr>
        <p:spPr>
          <a:xfrm>
            <a:off x="1238251" y="3993450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08A8D6E-98B9-9C3A-6C2D-A00D3D203BE2}"/>
              </a:ext>
            </a:extLst>
          </p:cNvPr>
          <p:cNvSpPr/>
          <p:nvPr/>
        </p:nvSpPr>
        <p:spPr>
          <a:xfrm>
            <a:off x="2957517" y="1605319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7CAD245-A05A-3442-539D-50C386E358D8}"/>
              </a:ext>
            </a:extLst>
          </p:cNvPr>
          <p:cNvSpPr/>
          <p:nvPr/>
        </p:nvSpPr>
        <p:spPr>
          <a:xfrm>
            <a:off x="9479755" y="3420320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5242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競技の流れ⑨　大玉を転がす（２周目）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10296126" y="49477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406512" y="392866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045790" y="3373185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7753393" y="5818909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1076346" y="5439028"/>
            <a:ext cx="4267356" cy="111217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⑤が大玉をを転がす。（２周目） → ⑥に渡す。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平均台のイラスト（体操）">
            <a:extLst>
              <a:ext uri="{FF2B5EF4-FFF2-40B4-BE49-F238E27FC236}">
                <a16:creationId xmlns:a16="http://schemas.microsoft.com/office/drawing/2014/main" id="{B011EEBF-BD2D-0B8E-7078-E8E43C8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4585905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EA6EEDE-053B-3F01-BDD7-F5A6974854EE}"/>
              </a:ext>
            </a:extLst>
          </p:cNvPr>
          <p:cNvSpPr/>
          <p:nvPr/>
        </p:nvSpPr>
        <p:spPr>
          <a:xfrm>
            <a:off x="10133251" y="5735954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61384E66-4DA8-1644-226A-18C244C175D7}"/>
              </a:ext>
            </a:extLst>
          </p:cNvPr>
          <p:cNvSpPr/>
          <p:nvPr/>
        </p:nvSpPr>
        <p:spPr>
          <a:xfrm rot="18654463">
            <a:off x="8904848" y="4993231"/>
            <a:ext cx="1249831" cy="681034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92EF2634-7DF3-F1B5-20C4-4B0880BFC3FB}"/>
              </a:ext>
            </a:extLst>
          </p:cNvPr>
          <p:cNvSpPr/>
          <p:nvPr/>
        </p:nvSpPr>
        <p:spPr>
          <a:xfrm rot="17360683" flipV="1">
            <a:off x="10128411" y="4168637"/>
            <a:ext cx="1249831" cy="731011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1E6748E-9BD6-BEED-8AB1-F2A124130DBB}"/>
              </a:ext>
            </a:extLst>
          </p:cNvPr>
          <p:cNvSpPr/>
          <p:nvPr/>
        </p:nvSpPr>
        <p:spPr>
          <a:xfrm>
            <a:off x="9671766" y="338440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8018B74B-C7C4-11E1-A3A6-CCA8B968E22C}"/>
              </a:ext>
            </a:extLst>
          </p:cNvPr>
          <p:cNvSpPr/>
          <p:nvPr/>
        </p:nvSpPr>
        <p:spPr>
          <a:xfrm>
            <a:off x="2936340" y="162265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86ABABFE-668B-BB18-D991-1AAB3289CD12}"/>
              </a:ext>
            </a:extLst>
          </p:cNvPr>
          <p:cNvSpPr/>
          <p:nvPr/>
        </p:nvSpPr>
        <p:spPr>
          <a:xfrm>
            <a:off x="1372790" y="4067831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40482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974286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競技の流れ⑩　大玉をゴールに運ぶ（２周後）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2031625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2781305" y="350689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252305" y="378478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1195387" y="5478125"/>
            <a:ext cx="4043363" cy="111217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⑦が⑧に大玉を渡し、⑧がゴールを目指す。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平均台のイラスト（体操）">
            <a:extLst>
              <a:ext uri="{FF2B5EF4-FFF2-40B4-BE49-F238E27FC236}">
                <a16:creationId xmlns:a16="http://schemas.microsoft.com/office/drawing/2014/main" id="{B011EEBF-BD2D-0B8E-7078-E8E43C8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4585905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EA6EEDE-053B-3F01-BDD7-F5A6974854EE}"/>
              </a:ext>
            </a:extLst>
          </p:cNvPr>
          <p:cNvSpPr/>
          <p:nvPr/>
        </p:nvSpPr>
        <p:spPr>
          <a:xfrm>
            <a:off x="7829636" y="5814670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0A9C68A-35A7-C02A-D3BE-8C9CD180F264}"/>
              </a:ext>
            </a:extLst>
          </p:cNvPr>
          <p:cNvSpPr/>
          <p:nvPr/>
        </p:nvSpPr>
        <p:spPr>
          <a:xfrm>
            <a:off x="1278373" y="2946488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3A7491D0-D102-6A7A-F089-C3C81BFB825C}"/>
              </a:ext>
            </a:extLst>
          </p:cNvPr>
          <p:cNvSpPr/>
          <p:nvPr/>
        </p:nvSpPr>
        <p:spPr>
          <a:xfrm rot="13373062" flipH="1">
            <a:off x="915188" y="3703079"/>
            <a:ext cx="1306367" cy="649991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9F99180-A69E-EFDC-C23A-AFDCF8E613FC}"/>
              </a:ext>
            </a:extLst>
          </p:cNvPr>
          <p:cNvSpPr/>
          <p:nvPr/>
        </p:nvSpPr>
        <p:spPr>
          <a:xfrm>
            <a:off x="2031625" y="4585905"/>
            <a:ext cx="396330" cy="3364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C8AE2D49-89D9-97C5-66EA-A11D0CBF40FD}"/>
              </a:ext>
            </a:extLst>
          </p:cNvPr>
          <p:cNvSpPr/>
          <p:nvPr/>
        </p:nvSpPr>
        <p:spPr>
          <a:xfrm>
            <a:off x="3855246" y="3921623"/>
            <a:ext cx="1190623" cy="1692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B7339C72-8762-0CD7-29CD-80E9C6E75494}"/>
              </a:ext>
            </a:extLst>
          </p:cNvPr>
          <p:cNvSpPr/>
          <p:nvPr/>
        </p:nvSpPr>
        <p:spPr>
          <a:xfrm>
            <a:off x="8392715" y="41354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39AC2D4-B03C-F4D9-6971-D689D2F093B0}"/>
              </a:ext>
            </a:extLst>
          </p:cNvPr>
          <p:cNvSpPr/>
          <p:nvPr/>
        </p:nvSpPr>
        <p:spPr>
          <a:xfrm>
            <a:off x="2977753" y="164680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76AF0BC5-B062-BD57-F77A-BCFDEAC6D0D1}"/>
              </a:ext>
            </a:extLst>
          </p:cNvPr>
          <p:cNvSpPr/>
          <p:nvPr/>
        </p:nvSpPr>
        <p:spPr>
          <a:xfrm>
            <a:off x="7086601" y="5235620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1C66D919-BB0A-89BE-19A5-82E9835F875A}"/>
              </a:ext>
            </a:extLst>
          </p:cNvPr>
          <p:cNvSpPr/>
          <p:nvPr/>
        </p:nvSpPr>
        <p:spPr>
          <a:xfrm>
            <a:off x="3590926" y="2290595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01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974286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競技の流れ⑪　大玉をゴールに置く（終了）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232121" y="52256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5045869" y="315900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4760118" y="3924538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1209418" y="5521596"/>
            <a:ext cx="4043363" cy="111217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⑧が大玉を台の上に置いて終了。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平均台のイラスト（体操）">
            <a:extLst>
              <a:ext uri="{FF2B5EF4-FFF2-40B4-BE49-F238E27FC236}">
                <a16:creationId xmlns:a16="http://schemas.microsoft.com/office/drawing/2014/main" id="{B011EEBF-BD2D-0B8E-7078-E8E43C8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8" y="4585905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EA6EEDE-053B-3F01-BDD7-F5A6974854EE}"/>
              </a:ext>
            </a:extLst>
          </p:cNvPr>
          <p:cNvSpPr/>
          <p:nvPr/>
        </p:nvSpPr>
        <p:spPr>
          <a:xfrm>
            <a:off x="7829636" y="5814670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9F99180-A69E-EFDC-C23A-AFDCF8E613FC}"/>
              </a:ext>
            </a:extLst>
          </p:cNvPr>
          <p:cNvSpPr/>
          <p:nvPr/>
        </p:nvSpPr>
        <p:spPr>
          <a:xfrm>
            <a:off x="2031625" y="4585904"/>
            <a:ext cx="396330" cy="3897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pic>
        <p:nvPicPr>
          <p:cNvPr id="5122" name="Picture 2" descr="優勝カップを持つ人のイラスト（男性）">
            <a:extLst>
              <a:ext uri="{FF2B5EF4-FFF2-40B4-BE49-F238E27FC236}">
                <a16:creationId xmlns:a16="http://schemas.microsoft.com/office/drawing/2014/main" id="{B5EBA44E-7461-BFEC-AF93-A8F200DF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02" y="2192458"/>
            <a:ext cx="1560558" cy="21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FDE7D3C-82D9-C4B4-3459-52AFFDF36946}"/>
              </a:ext>
            </a:extLst>
          </p:cNvPr>
          <p:cNvSpPr/>
          <p:nvPr/>
        </p:nvSpPr>
        <p:spPr>
          <a:xfrm>
            <a:off x="2015792" y="4110572"/>
            <a:ext cx="396329" cy="3897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F3FFF2C-7E83-02F4-48DF-B7583FFB64C2}"/>
              </a:ext>
            </a:extLst>
          </p:cNvPr>
          <p:cNvSpPr/>
          <p:nvPr/>
        </p:nvSpPr>
        <p:spPr>
          <a:xfrm>
            <a:off x="8392715" y="41354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F22042-D2D3-F09A-B073-ED378B1564FA}"/>
              </a:ext>
            </a:extLst>
          </p:cNvPr>
          <p:cNvSpPr/>
          <p:nvPr/>
        </p:nvSpPr>
        <p:spPr>
          <a:xfrm>
            <a:off x="2962276" y="1616883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10C0F09B-F41C-267D-E222-480167959329}"/>
              </a:ext>
            </a:extLst>
          </p:cNvPr>
          <p:cNvSpPr/>
          <p:nvPr/>
        </p:nvSpPr>
        <p:spPr>
          <a:xfrm>
            <a:off x="7253375" y="5884315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6CBC0BD1-AA34-5766-2EE1-E2F702D3C403}"/>
              </a:ext>
            </a:extLst>
          </p:cNvPr>
          <p:cNvSpPr/>
          <p:nvPr/>
        </p:nvSpPr>
        <p:spPr>
          <a:xfrm>
            <a:off x="3550446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04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1534177" y="221635"/>
            <a:ext cx="7967011" cy="94994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安全第一！　注意すること。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B9829A-C03E-4238-CDDB-DEB8D87747BB}"/>
              </a:ext>
            </a:extLst>
          </p:cNvPr>
          <p:cNvSpPr txBox="1"/>
          <p:nvPr/>
        </p:nvSpPr>
        <p:spPr>
          <a:xfrm>
            <a:off x="882971" y="1322481"/>
            <a:ext cx="10632753" cy="547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</a:t>
            </a:r>
            <a:r>
              <a:rPr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大玉を転がして走る人とその場で大玉を</a:t>
            </a:r>
            <a:endParaRPr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送ったり転がしたりする人がいます。できる</a:t>
            </a:r>
            <a:endParaRPr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場所で参加をお願いします。最低</a:t>
            </a:r>
            <a:r>
              <a:rPr lang="en-US" altLang="ja-JP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</a:t>
            </a:r>
            <a:endParaRPr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大玉に転がされないようにしましょう。</a:t>
            </a:r>
            <a:endParaRPr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</a:t>
            </a:r>
            <a:r>
              <a:rPr kumimoji="1"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チームワークよく声を掛けあい大玉を送り</a:t>
            </a:r>
            <a:endParaRPr kumimoji="1"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ましょう。</a:t>
            </a:r>
            <a:endParaRPr kumimoji="1" lang="en-US" altLang="ja-JP" sz="4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9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1534177" y="221635"/>
            <a:ext cx="8495648" cy="94994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皆さんにお願いしたいこと。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B9829A-C03E-4238-CDDB-DEB8D87747BB}"/>
              </a:ext>
            </a:extLst>
          </p:cNvPr>
          <p:cNvSpPr txBox="1"/>
          <p:nvPr/>
        </p:nvSpPr>
        <p:spPr>
          <a:xfrm>
            <a:off x="564984" y="760205"/>
            <a:ext cx="11021428" cy="551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</a:t>
            </a:r>
            <a:r>
              <a:rPr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参加される方はお子さんの赤白関係なく役員がその場で</a:t>
            </a:r>
            <a:endParaRPr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組み分けさせていただきます。</a:t>
            </a:r>
            <a:endParaRPr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大玉を扱う</a:t>
            </a:r>
            <a:r>
              <a:rPr kumimoji="1" lang="en-US" altLang="ja-JP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さんと①～⑧さんは動きを確認するため事前</a:t>
            </a:r>
            <a:endParaRPr kumimoji="1"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に決定します。計１８名です。後程、</a:t>
            </a:r>
            <a:r>
              <a:rPr kumimoji="1" lang="en-US" altLang="ja-JP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役員さんから依頼が</a:t>
            </a:r>
            <a:endParaRPr kumimoji="1"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来ますので断らないでいただくと嬉しいです。 </a:t>
            </a:r>
            <a:endParaRPr kumimoji="1"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＊当日はナンバービブス着用</a:t>
            </a:r>
            <a:endParaRPr kumimoji="1"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５月１７日（土）の</a:t>
            </a:r>
            <a:r>
              <a:rPr kumimoji="1" lang="en-US" altLang="ja-JP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親子活動作業後に参加可能な方で動き</a:t>
            </a:r>
            <a:endParaRPr kumimoji="1" lang="en-US" altLang="ja-JP" sz="30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方を説明の紙を見ながら確認します。</a:t>
            </a:r>
            <a:endParaRPr kumimoji="1" lang="en-US" altLang="ja-JP" sz="3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16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8C1875-FA33-DB80-C1EF-5562949B8006}"/>
              </a:ext>
            </a:extLst>
          </p:cNvPr>
          <p:cNvSpPr txBox="1">
            <a:spLocks/>
          </p:cNvSpPr>
          <p:nvPr/>
        </p:nvSpPr>
        <p:spPr>
          <a:xfrm>
            <a:off x="2194828" y="690768"/>
            <a:ext cx="8645769" cy="793115"/>
          </a:xfrm>
          <a:prstGeom prst="rect">
            <a:avLst/>
          </a:prstGeom>
          <a:noFill/>
        </p:spPr>
        <p:txBody>
          <a:bodyPr wrap="square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ご清聴ありがとうございました</a:t>
            </a:r>
          </a:p>
        </p:txBody>
      </p:sp>
      <p:pic>
        <p:nvPicPr>
          <p:cNvPr id="7170" name="Picture 2" descr="運動会のイラスト「大玉ころがし・白組」">
            <a:extLst>
              <a:ext uri="{FF2B5EF4-FFF2-40B4-BE49-F238E27FC236}">
                <a16:creationId xmlns:a16="http://schemas.microsoft.com/office/drawing/2014/main" id="{D2533D0F-B374-4DDC-BBE6-11A1334A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7" y="1641045"/>
            <a:ext cx="8514889" cy="53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1534177" y="221635"/>
            <a:ext cx="4080811" cy="94994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どんな競技？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B9829A-C03E-4238-CDDB-DEB8D87747BB}"/>
              </a:ext>
            </a:extLst>
          </p:cNvPr>
          <p:cNvSpPr txBox="1"/>
          <p:nvPr/>
        </p:nvSpPr>
        <p:spPr>
          <a:xfrm>
            <a:off x="779623" y="868247"/>
            <a:ext cx="10821827" cy="576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</a:t>
            </a:r>
            <a:r>
              <a:rPr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赤白に分かれて大玉をリレー形式で送りながら　</a:t>
            </a:r>
            <a:endParaRPr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グラウンドを周回する競技です。</a:t>
            </a:r>
            <a:endParaRPr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赤白それぞれの大玉を転がしたり、持ち上げたり、</a:t>
            </a:r>
            <a:endParaRPr kumimoji="1"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乗り越えたりして送ります。</a:t>
            </a:r>
            <a:endParaRPr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　</a:t>
            </a: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どちらのチームが早く大玉を</a:t>
            </a:r>
            <a:r>
              <a:rPr kumimoji="1" lang="ja-JP" altLang="en-US" sz="360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２周</a:t>
            </a:r>
            <a:r>
              <a:rPr kumimoji="1" lang="ja-JP" altLang="en-US" sz="3600" u="sng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、ゴール台に　</a:t>
            </a:r>
            <a:endParaRPr kumimoji="1"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乗せられるかを競います。</a:t>
            </a:r>
            <a:r>
              <a:rPr kumimoji="1"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en-US" altLang="ja-JP" sz="3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3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スタート位置を児童席側と本部席側に分けます。</a:t>
            </a:r>
            <a:endParaRPr kumimoji="1" lang="en-US" altLang="ja-JP" sz="36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60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2192000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競技の流れ①　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隊形とスタート（本部席側スタートの場合）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5024437" y="313221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矢印: U ターン 39">
            <a:extLst>
              <a:ext uri="{FF2B5EF4-FFF2-40B4-BE49-F238E27FC236}">
                <a16:creationId xmlns:a16="http://schemas.microsoft.com/office/drawing/2014/main" id="{0F500EDF-1DD8-81E8-3084-31DBAF201299}"/>
              </a:ext>
            </a:extLst>
          </p:cNvPr>
          <p:cNvSpPr/>
          <p:nvPr/>
        </p:nvSpPr>
        <p:spPr>
          <a:xfrm flipH="1">
            <a:off x="4957760" y="4258156"/>
            <a:ext cx="914401" cy="914879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7691439" y="5238498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9438085" y="337323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993232" y="22919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1FBE23D8-E280-FB66-A610-6304C5C7C760}"/>
              </a:ext>
            </a:extLst>
          </p:cNvPr>
          <p:cNvSpPr txBox="1">
            <a:spLocks/>
          </p:cNvSpPr>
          <p:nvPr/>
        </p:nvSpPr>
        <p:spPr>
          <a:xfrm>
            <a:off x="210741" y="5293092"/>
            <a:ext cx="5018484" cy="10399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が大玉を取りに行く。</a:t>
            </a:r>
            <a:endParaRPr lang="en-US" altLang="ja-JP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①～⑧がボールを運ぶ人。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3392AE3-E5C6-A9D3-AE38-B102FC9C5648}"/>
              </a:ext>
            </a:extLst>
          </p:cNvPr>
          <p:cNvSpPr/>
          <p:nvPr/>
        </p:nvSpPr>
        <p:spPr>
          <a:xfrm>
            <a:off x="7710494" y="5877730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DE320C9-87EA-01F1-28C7-39F29C99F032}"/>
              </a:ext>
            </a:extLst>
          </p:cNvPr>
          <p:cNvSpPr/>
          <p:nvPr/>
        </p:nvSpPr>
        <p:spPr>
          <a:xfrm>
            <a:off x="8277231" y="3697848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3857FE1A-88BF-58E0-73A6-FAF0973C8F4B}"/>
              </a:ext>
            </a:extLst>
          </p:cNvPr>
          <p:cNvSpPr/>
          <p:nvPr/>
        </p:nvSpPr>
        <p:spPr>
          <a:xfrm>
            <a:off x="2969421" y="1609311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D9F9A80F-5F53-3698-DBBF-986CD0218F91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162516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競技の流れ②　　　大玉を送る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5965032" y="53191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7691439" y="5238498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9438085" y="337323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993232" y="22919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5A02B81-E539-FD5D-326E-6967E6FC5024}"/>
              </a:ext>
            </a:extLst>
          </p:cNvPr>
          <p:cNvSpPr/>
          <p:nvPr/>
        </p:nvSpPr>
        <p:spPr>
          <a:xfrm>
            <a:off x="6948489" y="5706355"/>
            <a:ext cx="1190623" cy="1692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B91EA44-9DED-658D-2091-2069EB8CB49D}"/>
              </a:ext>
            </a:extLst>
          </p:cNvPr>
          <p:cNvSpPr txBox="1">
            <a:spLocks/>
          </p:cNvSpPr>
          <p:nvPr/>
        </p:nvSpPr>
        <p:spPr>
          <a:xfrm>
            <a:off x="209551" y="5685361"/>
            <a:ext cx="5343525" cy="117263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が大玉を投げ、頭上で大玉を送る。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00131C9-3AB6-C129-38FC-A624819251EF}"/>
              </a:ext>
            </a:extLst>
          </p:cNvPr>
          <p:cNvSpPr/>
          <p:nvPr/>
        </p:nvSpPr>
        <p:spPr>
          <a:xfrm>
            <a:off x="7677155" y="5890079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A7D9CE3-C45A-B87E-A8EC-3ADA7CE8441F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DC8F9EE-061E-4D92-F230-EB0E4A485A34}"/>
              </a:ext>
            </a:extLst>
          </p:cNvPr>
          <p:cNvSpPr/>
          <p:nvPr/>
        </p:nvSpPr>
        <p:spPr>
          <a:xfrm>
            <a:off x="2962278" y="1622659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A1BA0D1-312A-3DB2-9BF1-A2A823935AC1}"/>
              </a:ext>
            </a:extLst>
          </p:cNvPr>
          <p:cNvSpPr/>
          <p:nvPr/>
        </p:nvSpPr>
        <p:spPr>
          <a:xfrm>
            <a:off x="8277231" y="3697848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0232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-1" y="24416"/>
            <a:ext cx="12041945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競技の流れ③　大玉を転がす（くねくね道）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97695" y="2896116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10308431" y="449925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9983570" y="51534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9438085" y="337323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993232" y="22919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09" y="5127810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7DDC6820-205B-9C44-5BF5-E47C40E29E5B}"/>
              </a:ext>
            </a:extLst>
          </p:cNvPr>
          <p:cNvSpPr/>
          <p:nvPr/>
        </p:nvSpPr>
        <p:spPr>
          <a:xfrm rot="18654463">
            <a:off x="8806028" y="4937118"/>
            <a:ext cx="1249831" cy="681034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矢印: 下カーブ 32">
            <a:extLst>
              <a:ext uri="{FF2B5EF4-FFF2-40B4-BE49-F238E27FC236}">
                <a16:creationId xmlns:a16="http://schemas.microsoft.com/office/drawing/2014/main" id="{E28E040F-EA0D-A740-4F5A-CCCD2C95B9DA}"/>
              </a:ext>
            </a:extLst>
          </p:cNvPr>
          <p:cNvSpPr/>
          <p:nvPr/>
        </p:nvSpPr>
        <p:spPr>
          <a:xfrm rot="17360683" flipV="1">
            <a:off x="9959306" y="4190327"/>
            <a:ext cx="1249831" cy="731011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-30040" y="5702630"/>
            <a:ext cx="5775996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①が受け取り、大玉を転がす。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336D9A0-FCDD-AEB0-16E6-76CBD85BB4B4}"/>
              </a:ext>
            </a:extLst>
          </p:cNvPr>
          <p:cNvSpPr/>
          <p:nvPr/>
        </p:nvSpPr>
        <p:spPr>
          <a:xfrm>
            <a:off x="7682887" y="5861387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B0A2524-B6AF-8E62-0736-F449FAD50AD6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D23B8207-F873-EC04-6737-7EE08C3A38B4}"/>
              </a:ext>
            </a:extLst>
          </p:cNvPr>
          <p:cNvSpPr/>
          <p:nvPr/>
        </p:nvSpPr>
        <p:spPr>
          <a:xfrm>
            <a:off x="2955391" y="1624163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6DE644F5-E81C-FADF-4E7E-ADFCD913518B}"/>
              </a:ext>
            </a:extLst>
          </p:cNvPr>
          <p:cNvSpPr/>
          <p:nvPr/>
        </p:nvSpPr>
        <p:spPr>
          <a:xfrm>
            <a:off x="8277231" y="3697848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214996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競技の流れ④　大玉を転がす（岸壁越え）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921713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7427959" y="116187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8573021" y="132255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993232" y="22919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0" y="5457076"/>
            <a:ext cx="5664080" cy="113095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②に渡し、②が大玉を転がす。①はグラウンド内で待機する。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矢印: 右カーブ 3">
            <a:extLst>
              <a:ext uri="{FF2B5EF4-FFF2-40B4-BE49-F238E27FC236}">
                <a16:creationId xmlns:a16="http://schemas.microsoft.com/office/drawing/2014/main" id="{582E5AED-4BF5-95EA-4E80-E6C60080D319}"/>
              </a:ext>
            </a:extLst>
          </p:cNvPr>
          <p:cNvSpPr/>
          <p:nvPr/>
        </p:nvSpPr>
        <p:spPr>
          <a:xfrm rot="7028733">
            <a:off x="9546757" y="1024999"/>
            <a:ext cx="554817" cy="123488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108D4FF-3570-5528-9B8F-22AED566D96E}"/>
              </a:ext>
            </a:extLst>
          </p:cNvPr>
          <p:cNvSpPr/>
          <p:nvPr/>
        </p:nvSpPr>
        <p:spPr>
          <a:xfrm>
            <a:off x="7710490" y="5865743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B8074AD-E547-7F34-D4D8-DE8ECBBB6B41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22A4D81-657F-2159-2E70-4262B437F296}"/>
              </a:ext>
            </a:extLst>
          </p:cNvPr>
          <p:cNvSpPr/>
          <p:nvPr/>
        </p:nvSpPr>
        <p:spPr>
          <a:xfrm>
            <a:off x="2965955" y="1633356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EF94147-8BA1-18F6-6B02-6AFEA526F2FA}"/>
              </a:ext>
            </a:extLst>
          </p:cNvPr>
          <p:cNvSpPr/>
          <p:nvPr/>
        </p:nvSpPr>
        <p:spPr>
          <a:xfrm>
            <a:off x="9398155" y="34179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27189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競技の流れ⑤　大玉を転がす（トンネル）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3847168" y="174910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4665127" y="200956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993232" y="2291932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-30040" y="5702630"/>
            <a:ext cx="5343525" cy="115537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②が手のトンネルの中で</a:t>
            </a:r>
            <a:endParaRPr lang="en-US" altLang="ja-JP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大玉を転がす。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B1262637-2420-8807-EEA2-4808E2D92624}"/>
              </a:ext>
            </a:extLst>
          </p:cNvPr>
          <p:cNvSpPr/>
          <p:nvPr/>
        </p:nvSpPr>
        <p:spPr>
          <a:xfrm rot="10800000">
            <a:off x="2837516" y="2131124"/>
            <a:ext cx="914402" cy="1393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112CC58-FF37-FE11-FAB6-73E0E9DDC8DF}"/>
              </a:ext>
            </a:extLst>
          </p:cNvPr>
          <p:cNvSpPr/>
          <p:nvPr/>
        </p:nvSpPr>
        <p:spPr>
          <a:xfrm>
            <a:off x="7682887" y="5870885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B2B4DF9-CFF4-ABB9-7BE1-4C54D335FAAC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A12BBC0-7D7C-ADBD-C0BC-826985EAED15}"/>
              </a:ext>
            </a:extLst>
          </p:cNvPr>
          <p:cNvSpPr/>
          <p:nvPr/>
        </p:nvSpPr>
        <p:spPr>
          <a:xfrm>
            <a:off x="2957517" y="1646440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AC01D9D-A7FB-C21E-3CCA-D0B23B5931C3}"/>
              </a:ext>
            </a:extLst>
          </p:cNvPr>
          <p:cNvSpPr/>
          <p:nvPr/>
        </p:nvSpPr>
        <p:spPr>
          <a:xfrm>
            <a:off x="9486904" y="3417521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211489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競技の流れ⑥　大玉を転がす（くねくね道）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1092031" y="285088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977382" y="278215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202520" y="405634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19009" y="5594693"/>
            <a:ext cx="5343525" cy="102750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③が大玉を転がす。②は</a:t>
            </a:r>
            <a:endParaRPr lang="en-US" altLang="ja-JP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③のいた位置に入る。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9798B4A-9BCE-6E51-9F9D-42565AF8C8B3}"/>
              </a:ext>
            </a:extLst>
          </p:cNvPr>
          <p:cNvSpPr/>
          <p:nvPr/>
        </p:nvSpPr>
        <p:spPr>
          <a:xfrm rot="7957517" flipV="1">
            <a:off x="509373" y="2047887"/>
            <a:ext cx="1249831" cy="731011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EA7E06F-F6F2-3228-6985-67A0A2AFA0BF}"/>
              </a:ext>
            </a:extLst>
          </p:cNvPr>
          <p:cNvSpPr/>
          <p:nvPr/>
        </p:nvSpPr>
        <p:spPr>
          <a:xfrm>
            <a:off x="7710490" y="5862394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1EBB8E1-6B4C-BF62-E443-724BB899FAE3}"/>
              </a:ext>
            </a:extLst>
          </p:cNvPr>
          <p:cNvSpPr/>
          <p:nvPr/>
        </p:nvSpPr>
        <p:spPr>
          <a:xfrm>
            <a:off x="2068117" y="349081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9755FCE-DCC5-75F9-2EC7-17C6FCBC2524}"/>
              </a:ext>
            </a:extLst>
          </p:cNvPr>
          <p:cNvSpPr/>
          <p:nvPr/>
        </p:nvSpPr>
        <p:spPr>
          <a:xfrm>
            <a:off x="2933450" y="1629644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754DF50-B36C-2F47-5562-ED1BFB1A5BB9}"/>
              </a:ext>
            </a:extLst>
          </p:cNvPr>
          <p:cNvSpPr/>
          <p:nvPr/>
        </p:nvSpPr>
        <p:spPr>
          <a:xfrm>
            <a:off x="9400436" y="3432493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35206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C5B35-8422-FD2D-0180-395ABD450D27}"/>
              </a:ext>
            </a:extLst>
          </p:cNvPr>
          <p:cNvSpPr txBox="1">
            <a:spLocks/>
          </p:cNvSpPr>
          <p:nvPr/>
        </p:nvSpPr>
        <p:spPr>
          <a:xfrm>
            <a:off x="0" y="24416"/>
            <a:ext cx="11744324" cy="7931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競技の流れ⑦　大玉を転がす（岸壁越え）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98BC538-3550-9941-5665-71EEC4B72A2B}"/>
              </a:ext>
            </a:extLst>
          </p:cNvPr>
          <p:cNvSpPr/>
          <p:nvPr/>
        </p:nvSpPr>
        <p:spPr>
          <a:xfrm>
            <a:off x="1962150" y="2884672"/>
            <a:ext cx="7229475" cy="22431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253FF04-5F24-3C53-77AC-A5B211DFEAAC}"/>
              </a:ext>
            </a:extLst>
          </p:cNvPr>
          <p:cNvSpPr/>
          <p:nvPr/>
        </p:nvSpPr>
        <p:spPr>
          <a:xfrm>
            <a:off x="6362701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FF84A4D-429A-B15C-3043-16779EB9D526}"/>
              </a:ext>
            </a:extLst>
          </p:cNvPr>
          <p:cNvSpPr/>
          <p:nvPr/>
        </p:nvSpPr>
        <p:spPr>
          <a:xfrm>
            <a:off x="6362701" y="5225634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C3CFB9D-5D8B-A742-9123-D3446651758C}"/>
              </a:ext>
            </a:extLst>
          </p:cNvPr>
          <p:cNvSpPr/>
          <p:nvPr/>
        </p:nvSpPr>
        <p:spPr>
          <a:xfrm>
            <a:off x="5576888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6C6588-2CBC-F6BC-DBFF-D3E6C955C01E}"/>
              </a:ext>
            </a:extLst>
          </p:cNvPr>
          <p:cNvSpPr/>
          <p:nvPr/>
        </p:nvSpPr>
        <p:spPr>
          <a:xfrm>
            <a:off x="3567113" y="163663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5EC13EB-AB66-4785-B15F-008B0E95B286}"/>
              </a:ext>
            </a:extLst>
          </p:cNvPr>
          <p:cNvSpPr/>
          <p:nvPr/>
        </p:nvSpPr>
        <p:spPr>
          <a:xfrm>
            <a:off x="3586163" y="2291933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582E04-1293-172F-78DF-27A0E24EACD0}"/>
              </a:ext>
            </a:extLst>
          </p:cNvPr>
          <p:cNvSpPr/>
          <p:nvPr/>
        </p:nvSpPr>
        <p:spPr>
          <a:xfrm>
            <a:off x="4295775" y="1677898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C64E905-1C03-AC12-E93D-731575E4F3C2}"/>
              </a:ext>
            </a:extLst>
          </p:cNvPr>
          <p:cNvSpPr/>
          <p:nvPr/>
        </p:nvSpPr>
        <p:spPr>
          <a:xfrm>
            <a:off x="4271963" y="2270501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D666870-0ADD-781B-2BCA-7D3FCB4CEF3D}"/>
              </a:ext>
            </a:extLst>
          </p:cNvPr>
          <p:cNvSpPr/>
          <p:nvPr/>
        </p:nvSpPr>
        <p:spPr>
          <a:xfrm>
            <a:off x="4957763" y="167518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3F189E-7674-77F7-4CBE-7EE9AFD290CC}"/>
              </a:ext>
            </a:extLst>
          </p:cNvPr>
          <p:cNvSpPr/>
          <p:nvPr/>
        </p:nvSpPr>
        <p:spPr>
          <a:xfrm>
            <a:off x="4957763" y="2270502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D2B51-5D14-5F06-B84F-5C5D540F9B3D}"/>
              </a:ext>
            </a:extLst>
          </p:cNvPr>
          <p:cNvSpPr/>
          <p:nvPr/>
        </p:nvSpPr>
        <p:spPr>
          <a:xfrm>
            <a:off x="5567363" y="5235619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A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60B0C23-C747-4BC6-0FA6-75044AE2D013}"/>
              </a:ext>
            </a:extLst>
          </p:cNvPr>
          <p:cNvSpPr/>
          <p:nvPr/>
        </p:nvSpPr>
        <p:spPr>
          <a:xfrm>
            <a:off x="7100889" y="589007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9456616-4DF1-9042-7761-438D9C441D62}"/>
              </a:ext>
            </a:extLst>
          </p:cNvPr>
          <p:cNvSpPr/>
          <p:nvPr/>
        </p:nvSpPr>
        <p:spPr>
          <a:xfrm>
            <a:off x="7100889" y="5220121"/>
            <a:ext cx="457200" cy="485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99A0AE51-598E-77F1-D936-6EA9995DD71E}"/>
              </a:ext>
            </a:extLst>
          </p:cNvPr>
          <p:cNvSpPr/>
          <p:nvPr/>
        </p:nvSpPr>
        <p:spPr>
          <a:xfrm rot="10800000">
            <a:off x="5217319" y="4006994"/>
            <a:ext cx="528637" cy="26753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26C3E7-5915-3A8E-EF23-1E3F964196AE}"/>
              </a:ext>
            </a:extLst>
          </p:cNvPr>
          <p:cNvSpPr/>
          <p:nvPr/>
        </p:nvSpPr>
        <p:spPr>
          <a:xfrm>
            <a:off x="2251234" y="543275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3086AC-F6E7-C1CF-E94A-F972E0870FDB}"/>
              </a:ext>
            </a:extLst>
          </p:cNvPr>
          <p:cNvCxnSpPr/>
          <p:nvPr/>
        </p:nvCxnSpPr>
        <p:spPr>
          <a:xfrm flipV="1">
            <a:off x="5481638" y="1457325"/>
            <a:ext cx="0" cy="48756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E33549A-0598-CABB-CAED-2E4E8FFB6D8E}"/>
              </a:ext>
            </a:extLst>
          </p:cNvPr>
          <p:cNvCxnSpPr>
            <a:cxnSpLocks/>
          </p:cNvCxnSpPr>
          <p:nvPr/>
        </p:nvCxnSpPr>
        <p:spPr>
          <a:xfrm flipH="1">
            <a:off x="9191625" y="3895158"/>
            <a:ext cx="1838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55CE9E-11C1-2B3B-B882-11CD54500C6E}"/>
              </a:ext>
            </a:extLst>
          </p:cNvPr>
          <p:cNvCxnSpPr>
            <a:cxnSpLocks/>
          </p:cNvCxnSpPr>
          <p:nvPr/>
        </p:nvCxnSpPr>
        <p:spPr>
          <a:xfrm flipH="1">
            <a:off x="290512" y="4006241"/>
            <a:ext cx="16716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044132E0-64FE-A783-C442-65CBB9E14885}"/>
              </a:ext>
            </a:extLst>
          </p:cNvPr>
          <p:cNvSpPr/>
          <p:nvPr/>
        </p:nvSpPr>
        <p:spPr>
          <a:xfrm>
            <a:off x="8382595" y="3646940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E15B21-7EAD-1009-3658-7DC651CB5814}"/>
              </a:ext>
            </a:extLst>
          </p:cNvPr>
          <p:cNvSpPr/>
          <p:nvPr/>
        </p:nvSpPr>
        <p:spPr>
          <a:xfrm>
            <a:off x="7710490" y="5900099"/>
            <a:ext cx="457200" cy="442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73AC2AF9-794D-2FCE-618B-171513A086DD}"/>
              </a:ext>
            </a:extLst>
          </p:cNvPr>
          <p:cNvSpPr/>
          <p:nvPr/>
        </p:nvSpPr>
        <p:spPr>
          <a:xfrm>
            <a:off x="2962276" y="2291186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3ACA9181-4584-80ED-A7D4-457F2746C2D8}"/>
              </a:ext>
            </a:extLst>
          </p:cNvPr>
          <p:cNvSpPr/>
          <p:nvPr/>
        </p:nvSpPr>
        <p:spPr>
          <a:xfrm>
            <a:off x="2252305" y="3784784"/>
            <a:ext cx="457200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B2E8B1BF-1BDC-DA80-EDCE-CABA85457CA0}"/>
              </a:ext>
            </a:extLst>
          </p:cNvPr>
          <p:cNvSpPr/>
          <p:nvPr/>
        </p:nvSpPr>
        <p:spPr>
          <a:xfrm>
            <a:off x="1701441" y="5705456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４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97EB6E-29E6-802D-E8E7-692B9C45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2" y="5031547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AD76B8-465A-F8D9-1918-5DA85AB6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91" y="4043282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DDE97C-C344-618C-1045-EE4AF42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3" y="5521596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11120F11-F524-B0DD-A65D-ECCF59C75333}"/>
              </a:ext>
            </a:extLst>
          </p:cNvPr>
          <p:cNvSpPr txBox="1">
            <a:spLocks/>
          </p:cNvSpPr>
          <p:nvPr/>
        </p:nvSpPr>
        <p:spPr>
          <a:xfrm>
            <a:off x="2986805" y="5936442"/>
            <a:ext cx="3432731" cy="84595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④が大玉を転がす。</a:t>
            </a:r>
            <a:endParaRPr lang="en-US" altLang="ja-JP" sz="2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③は待機する。</a:t>
            </a:r>
          </a:p>
        </p:txBody>
      </p:sp>
      <p:pic>
        <p:nvPicPr>
          <p:cNvPr id="4098" name="Picture 2" descr="平均台のイラスト（体操）">
            <a:extLst>
              <a:ext uri="{FF2B5EF4-FFF2-40B4-BE49-F238E27FC236}">
                <a16:creationId xmlns:a16="http://schemas.microsoft.com/office/drawing/2014/main" id="{A30DBAD1-78D8-C97D-801A-E63114F2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85" y="1127871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6D7C20-7794-192D-FBD1-6310AEBB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131124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A78BBA-818B-B82D-F112-4753FC3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65903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3A3D025-20B6-4A02-4522-08685DA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6" y="1707715"/>
            <a:ext cx="68103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9798B4A-9BCE-6E51-9F9D-42565AF8C8B3}"/>
              </a:ext>
            </a:extLst>
          </p:cNvPr>
          <p:cNvSpPr/>
          <p:nvPr/>
        </p:nvSpPr>
        <p:spPr>
          <a:xfrm rot="11683886" flipH="1" flipV="1">
            <a:off x="1197803" y="4981706"/>
            <a:ext cx="1306367" cy="731011"/>
          </a:xfrm>
          <a:prstGeom prst="curved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Picture 2" descr="平均台のイラスト（体操）">
            <a:extLst>
              <a:ext uri="{FF2B5EF4-FFF2-40B4-BE49-F238E27FC236}">
                <a16:creationId xmlns:a16="http://schemas.microsoft.com/office/drawing/2014/main" id="{B011EEBF-BD2D-0B8E-7078-E8E43C82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3" y="5075395"/>
            <a:ext cx="1666162" cy="15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A7E1A6AC-C4C9-97E0-834D-4E918F2A8765}"/>
              </a:ext>
            </a:extLst>
          </p:cNvPr>
          <p:cNvSpPr/>
          <p:nvPr/>
        </p:nvSpPr>
        <p:spPr>
          <a:xfrm>
            <a:off x="7707158" y="5862394"/>
            <a:ext cx="512406" cy="518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５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45EFC7A-9C57-3686-333A-9C5B980BED55}"/>
              </a:ext>
            </a:extLst>
          </p:cNvPr>
          <p:cNvSpPr/>
          <p:nvPr/>
        </p:nvSpPr>
        <p:spPr>
          <a:xfrm>
            <a:off x="1278734" y="4010896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８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3B11771-408E-348A-156B-FD063B17AF2E}"/>
              </a:ext>
            </a:extLst>
          </p:cNvPr>
          <p:cNvSpPr/>
          <p:nvPr/>
        </p:nvSpPr>
        <p:spPr>
          <a:xfrm>
            <a:off x="2943948" y="1640000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７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52D98FB-572D-45E8-FA85-201468626BE2}"/>
              </a:ext>
            </a:extLst>
          </p:cNvPr>
          <p:cNvSpPr/>
          <p:nvPr/>
        </p:nvSpPr>
        <p:spPr>
          <a:xfrm>
            <a:off x="9407436" y="3384402"/>
            <a:ext cx="457196" cy="4429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351439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回路</Template>
  <TotalTime>1762</TotalTime>
  <Words>634</Words>
  <Application>Microsoft Office PowerPoint</Application>
  <PresentationFormat>ワイド画面</PresentationFormat>
  <Paragraphs>160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BIZ UDPゴシック</vt:lpstr>
      <vt:lpstr>游ゴシック</vt:lpstr>
      <vt:lpstr>Arial</vt:lpstr>
      <vt:lpstr>Tw Cen MT</vt:lpstr>
      <vt:lpstr>回路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単元を貫く課題の設定について</dc:title>
  <dc:creator>明田川貴俊</dc:creator>
  <cp:lastModifiedBy>sho05-01</cp:lastModifiedBy>
  <cp:revision>97</cp:revision>
  <cp:lastPrinted>2025-04-30T04:11:59Z</cp:lastPrinted>
  <dcterms:created xsi:type="dcterms:W3CDTF">2023-11-18T05:20:31Z</dcterms:created>
  <dcterms:modified xsi:type="dcterms:W3CDTF">2025-05-01T03:15:28Z</dcterms:modified>
  <cp:contentStatus/>
</cp:coreProperties>
</file>